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1" r:id="rId4"/>
    <p:sldId id="263" r:id="rId5"/>
    <p:sldId id="269" r:id="rId6"/>
    <p:sldId id="265" r:id="rId7"/>
    <p:sldId id="273" r:id="rId8"/>
    <p:sldId id="276" r:id="rId9"/>
    <p:sldId id="279" r:id="rId10"/>
    <p:sldId id="282" r:id="rId11"/>
    <p:sldId id="284" r:id="rId12"/>
  </p:sldIdLst>
  <p:sldSz cx="6858000" cy="9906000" type="A4"/>
  <p:notesSz cx="6669088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95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BE76-FC06-46E2-8BE7-189341FFD855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74875" y="1239838"/>
            <a:ext cx="2319338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73613"/>
            <a:ext cx="5335588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18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DC5E5-0E24-451A-8DEB-EF83C1002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0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3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1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3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1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0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5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7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0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2">
                <a:lumMod val="5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9934-70BF-40E6-AD15-C6F4D85561CC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E588-842E-4B68-AD45-376E86B99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6" name="Текст 5"/>
          <p:cNvSpPr txBox="1">
            <a:spLocks/>
          </p:cNvSpPr>
          <p:nvPr/>
        </p:nvSpPr>
        <p:spPr>
          <a:xfrm>
            <a:off x="0" y="918879"/>
            <a:ext cx="6858000" cy="76014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достижения 14-летнего возраста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92714" y="1942441"/>
            <a:ext cx="6472572" cy="134738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заявления необходимы документы заявителя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Свидетельство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или чёрно-белые фотографии размером 35х45 мм.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3590716" y="5284913"/>
            <a:ext cx="3074570" cy="258933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92713" y="3521522"/>
            <a:ext cx="3103729" cy="150442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92712" y="5278431"/>
            <a:ext cx="3103729" cy="258933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– 300 рублей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 оплачивается до подачи заявления о предоставлении государственной услуги.</a:t>
            </a: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3590716" y="3535156"/>
            <a:ext cx="3074570" cy="150442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281473" y="5061341"/>
            <a:ext cx="2921556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7"/>
            <a:ext cx="6857998" cy="65732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СССР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737116"/>
            <a:ext cx="6295053" cy="305947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algn="ctr"/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наличие гражданства Российской Федерации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  </a:t>
            </a: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54246" y="7595993"/>
            <a:ext cx="2948783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0095" y="7595992"/>
            <a:ext cx="2926431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686174" y="5061341"/>
            <a:ext cx="2918927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5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254246" y="4953000"/>
            <a:ext cx="2921556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7"/>
            <a:ext cx="6857998" cy="65732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паспорта впервые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737115"/>
            <a:ext cx="6295053" cy="307001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algn="ctr">
              <a:lnSpc>
                <a:spcPct val="100000"/>
              </a:lnSpc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наличие гражданства Российской Федерации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</a:t>
            </a: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 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40632" y="7368771"/>
            <a:ext cx="2948783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42591" y="7368771"/>
            <a:ext cx="2926431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650095" y="4953000"/>
            <a:ext cx="2918927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9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1" name="Текст 5"/>
          <p:cNvSpPr txBox="1">
            <a:spLocks/>
          </p:cNvSpPr>
          <p:nvPr/>
        </p:nvSpPr>
        <p:spPr>
          <a:xfrm>
            <a:off x="1" y="812361"/>
            <a:ext cx="6857999" cy="87758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 в случае изменения фамилии, имени, отчества,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дате и месте рождения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195574" y="1829705"/>
            <a:ext cx="6455735" cy="344020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</a:t>
            </a: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услуги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перемене имени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  </a:t>
            </a: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  <a:endParaRPr lang="ru-RU" sz="175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3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</a:t>
            </a: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 </a:t>
            </a: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3724878" y="5409665"/>
            <a:ext cx="2926431" cy="218226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7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7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01132" y="5409666"/>
            <a:ext cx="2943225" cy="218226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при подачи заявления</a:t>
            </a: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150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210 рублей</a:t>
            </a: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95574" y="7743714"/>
            <a:ext cx="2948783" cy="199572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724878" y="7743714"/>
            <a:ext cx="2926431" cy="199572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8" y="4156287"/>
            <a:ext cx="2918927" cy="241295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7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7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2" y="4156287"/>
            <a:ext cx="2921556" cy="241295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150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210 рублей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0" y="901034"/>
            <a:ext cx="6857999" cy="70716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достижением возраста 20 или 45 лет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81472" y="1836623"/>
            <a:ext cx="6295053" cy="209123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67858" y="6797672"/>
            <a:ext cx="2948783" cy="233309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627742" y="6797672"/>
            <a:ext cx="2948783" cy="233309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9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8" y="4626256"/>
            <a:ext cx="2918927" cy="267691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2" y="4606203"/>
            <a:ext cx="2921556" cy="269696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ПОШЛИНА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150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210 рублей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5"/>
          <p:cNvSpPr txBox="1">
            <a:spLocks/>
          </p:cNvSpPr>
          <p:nvPr/>
        </p:nvSpPr>
        <p:spPr>
          <a:xfrm>
            <a:off x="1" y="852133"/>
            <a:ext cx="6857999" cy="6763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изменением внешности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281472" y="1708041"/>
            <a:ext cx="6295053" cy="271958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 </a:t>
            </a:r>
            <a:r>
              <a:rPr lang="ru-RU" sz="1700" dirty="0"/>
              <a:t> 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81472" y="7481750"/>
            <a:ext cx="2948783" cy="211262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650094" y="7481750"/>
            <a:ext cx="2926431" cy="211262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0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8" y="5039381"/>
            <a:ext cx="2918927" cy="230790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75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75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2" y="5039380"/>
            <a:ext cx="2921556" cy="230790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150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210 рублей</a:t>
            </a: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7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1" y="895436"/>
            <a:ext cx="6857999" cy="538163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изменением пола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2" y="1656430"/>
            <a:ext cx="6295053" cy="3160119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7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7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перемене имени   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67858" y="7570117"/>
            <a:ext cx="2948783" cy="216744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0094" y="7572904"/>
            <a:ext cx="2926431" cy="216465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3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9" y="4326414"/>
            <a:ext cx="2918927" cy="286508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3" y="4326414"/>
            <a:ext cx="2921556" cy="286508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1500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750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1050 рублей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8"/>
            <a:ext cx="6857998" cy="59165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непригодностью к использованию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671446"/>
            <a:ext cx="6295053" cy="245137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buFont typeface="+mj-lt"/>
              <a:buAutoNum type="arabicPeriod"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54246" y="7395091"/>
            <a:ext cx="2948783" cy="233309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7599" y="7395091"/>
            <a:ext cx="2926431" cy="233309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8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9" y="4953000"/>
            <a:ext cx="2918927" cy="247449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3" y="4919972"/>
            <a:ext cx="2921556" cy="250752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1500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 – 750 рублей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 – 1050 рублей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7"/>
            <a:ext cx="6857998" cy="65732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паспорта гражданина Российской Федерации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обнаружением неточности или ошибочных записей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737116"/>
            <a:ext cx="6295053" cy="297926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гражданина Российской Федерации, подлежащий замене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регистрации брака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 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54246" y="7631087"/>
            <a:ext cx="2948783" cy="20493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ЕПГУ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0095" y="7664115"/>
            <a:ext cx="2926431" cy="20493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МФЦ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2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57599" y="4404015"/>
            <a:ext cx="2918927" cy="25976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3" y="4404015"/>
            <a:ext cx="2921556" cy="259767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300 рублей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7"/>
            <a:ext cx="6857998" cy="65732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паспорта гражданина Российской Федерации в случае приобретения гражданства  Российской Федерации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737117"/>
            <a:ext cx="6295053" cy="24633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35х45 мм 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наличие гражданства Российской Федерации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</a:t>
            </a: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81473" y="7205284"/>
            <a:ext cx="2948783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0095" y="7205284"/>
            <a:ext cx="2926431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</p:spTree>
    <p:extLst>
      <p:ext uri="{BB962C8B-B14F-4D97-AF65-F5344CB8AC3E}">
        <p14:creationId xmlns:p14="http://schemas.microsoft.com/office/powerpoint/2010/main" val="106783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1101" y="0"/>
            <a:ext cx="5676899" cy="672605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  <a:b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Иркутской области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1100" cy="672605"/>
          </a:xfrm>
          <a:prstGeom prst="rect">
            <a:avLst/>
          </a:prstGeom>
        </p:spPr>
      </p:pic>
      <p:sp>
        <p:nvSpPr>
          <p:cNvPr id="14" name="Текст 2"/>
          <p:cNvSpPr txBox="1">
            <a:spLocks/>
          </p:cNvSpPr>
          <p:nvPr/>
        </p:nvSpPr>
        <p:spPr>
          <a:xfrm>
            <a:off x="3686174" y="5061341"/>
            <a:ext cx="2918927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государственной услуги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дней-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 - если оформляете паспорт </a:t>
            </a:r>
            <a:r>
              <a:rPr lang="ru-RU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месту жительства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473" y="5061341"/>
            <a:ext cx="2921556" cy="226990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ПОДАЧИ ЗАЯВЛЕНИЯ: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– 1500 рублей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" y="876197"/>
            <a:ext cx="6857998" cy="65732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паспорта гражданина Российской Федерации в связи с хищением или утратой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распорта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81473" y="1737116"/>
            <a:ext cx="6295053" cy="305947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получения услуги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личные фотографии  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проставления обязательных отметок в паспорте  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наличие гражданства Российской Федерации  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Квитанция об уплате государственной пошлины  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утрате (хищении) паспорта  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Талон-уведомление о регистрации сообщения о происшествии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54246" y="7595993"/>
            <a:ext cx="2948783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650095" y="7595992"/>
            <a:ext cx="2926431" cy="17445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plastic">
            <a:bevelT w="114300" prst="artDeco"/>
          </a:sp3d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результата: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законного представителя</a:t>
            </a:r>
          </a:p>
        </p:txBody>
      </p:sp>
    </p:spTree>
    <p:extLst>
      <p:ext uri="{BB962C8B-B14F-4D97-AF65-F5344CB8AC3E}">
        <p14:creationId xmlns:p14="http://schemas.microsoft.com/office/powerpoint/2010/main" val="2018475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1269</Words>
  <Application>Microsoft Office PowerPoint</Application>
  <PresentationFormat>Лист A4 (210x297 мм)</PresentationFormat>
  <Paragraphs>310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Vostrikova_NV</dc:creator>
  <cp:lastModifiedBy>User</cp:lastModifiedBy>
  <cp:revision>42</cp:revision>
  <cp:lastPrinted>2018-07-26T10:43:36Z</cp:lastPrinted>
  <dcterms:created xsi:type="dcterms:W3CDTF">2018-07-26T06:26:09Z</dcterms:created>
  <dcterms:modified xsi:type="dcterms:W3CDTF">2018-08-28T08:45:37Z</dcterms:modified>
</cp:coreProperties>
</file>